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9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E933B-E826-481F-B369-4723B34C4D5A}" type="datetimeFigureOut">
              <a:rPr lang="en-KE" smtClean="0"/>
              <a:t>15/06/2023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EA71A-805D-4A39-952E-F302C37A2647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14378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EA71A-805D-4A39-952E-F302C37A2647}" type="slidenum">
              <a:rPr lang="en-KE" smtClean="0"/>
              <a:t>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17960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244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8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04482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36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2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87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6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257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7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60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578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32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7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23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01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25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A6260C7-FC1D-41E5-B91E-225592014A19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A3FF8F-29DF-441D-999E-1CD9B2B66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94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image" Target="../media/image14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3628" y="757990"/>
            <a:ext cx="9039309" cy="986588"/>
          </a:xfrm>
        </p:spPr>
        <p:txBody>
          <a:bodyPr/>
          <a:lstStyle/>
          <a:p>
            <a:pPr algn="ctr"/>
            <a:r>
              <a:rPr lang="en-US" dirty="0"/>
              <a:t>BATCH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694" y="2538662"/>
            <a:ext cx="8946541" cy="15641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SOLID PROPULSION REPORT</a:t>
            </a:r>
          </a:p>
        </p:txBody>
      </p:sp>
    </p:spTree>
    <p:extLst>
      <p:ext uri="{BB962C8B-B14F-4D97-AF65-F5344CB8AC3E}">
        <p14:creationId xmlns:p14="http://schemas.microsoft.com/office/powerpoint/2010/main" val="354346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416624"/>
            <a:ext cx="9284406" cy="1400530"/>
          </a:xfrm>
        </p:spPr>
        <p:txBody>
          <a:bodyPr/>
          <a:lstStyle/>
          <a:p>
            <a:r>
              <a:rPr lang="en-US" sz="2800" dirty="0"/>
              <a:t>CHALLENGES ENCOUNTERED.</a:t>
            </a:r>
          </a:p>
        </p:txBody>
      </p:sp>
      <p:pic>
        <p:nvPicPr>
          <p:cNvPr id="5" name="Content Placeholder 4" descr="A picture containing person, gear&#10;&#10;Description automatically generated">
            <a:extLst>
              <a:ext uri="{FF2B5EF4-FFF2-40B4-BE49-F238E27FC236}">
                <a16:creationId xmlns:a16="http://schemas.microsoft.com/office/drawing/2014/main" id="{29471771-5FE2-4E3C-B368-45D8125F5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386" y="1322536"/>
            <a:ext cx="3839129" cy="511884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84254F-4740-450A-835A-1C1484FCC6F2}"/>
              </a:ext>
            </a:extLst>
          </p:cNvPr>
          <p:cNvSpPr txBox="1"/>
          <p:nvPr/>
        </p:nvSpPr>
        <p:spPr>
          <a:xfrm>
            <a:off x="6167920" y="1940141"/>
            <a:ext cx="451603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Breaking of tapping tool.</a:t>
            </a:r>
            <a:endParaRPr lang="en-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68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1" y="452718"/>
            <a:ext cx="9340099" cy="1400530"/>
          </a:xfrm>
        </p:spPr>
        <p:txBody>
          <a:bodyPr/>
          <a:lstStyle/>
          <a:p>
            <a:r>
              <a:rPr lang="en-US" dirty="0"/>
              <a:t>NEXT WEEK’S OBJECTIVES.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PERFORM FIRST STATIC TEST.</a:t>
            </a:r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OF COMPRESSION MECHANISM- MOULD ASSEMBLY.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CONFIGURATION OF COMMUNICATING TWO ESP MODULES.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COOK 2 GRAINS.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4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452718"/>
            <a:ext cx="8947522" cy="1400530"/>
          </a:xfrm>
        </p:spPr>
        <p:txBody>
          <a:bodyPr/>
          <a:lstStyle/>
          <a:p>
            <a:r>
              <a:rPr lang="en-US" dirty="0"/>
              <a:t>THIS WEEK’S OBJECTIVES.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956666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&amp; FABRICATE CASING FOR THE ELECTRONICS.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FINALIZE ON GETTING THE 2 ½ INCH SCH40 PIPE.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 AND FINISH WORKING ON THE 1 GRAIN MOTOR CASE.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COOK GRAIN AND EXPLORE METHODS OF PRESERVATION.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43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4259" y="0"/>
            <a:ext cx="8947522" cy="998622"/>
          </a:xfrm>
        </p:spPr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 &amp; FABRICATE CASING FOR THE ELECTRONICS.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2" y="1305399"/>
            <a:ext cx="5835315" cy="5121425"/>
          </a:xfrm>
        </p:spPr>
      </p:pic>
      <p:pic>
        <p:nvPicPr>
          <p:cNvPr id="7" name="Picture 6" descr="A picture containing blue&#10;&#10;Description automatically generated">
            <a:extLst>
              <a:ext uri="{FF2B5EF4-FFF2-40B4-BE49-F238E27FC236}">
                <a16:creationId xmlns:a16="http://schemas.microsoft.com/office/drawing/2014/main" id="{69510623-C47A-4142-B173-47118481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137" y="1500608"/>
            <a:ext cx="3064137" cy="3841954"/>
          </a:xfrm>
          <a:prstGeom prst="rect">
            <a:avLst/>
          </a:prstGeom>
        </p:spPr>
      </p:pic>
      <p:pic>
        <p:nvPicPr>
          <p:cNvPr id="9" name="Picture 8" descr="A picture containing plastic, square&#10;&#10;Description automatically generated">
            <a:extLst>
              <a:ext uri="{FF2B5EF4-FFF2-40B4-BE49-F238E27FC236}">
                <a16:creationId xmlns:a16="http://schemas.microsoft.com/office/drawing/2014/main" id="{F47EDD2B-D4E4-4B92-8DD6-B183C310021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661" y="1511444"/>
            <a:ext cx="2873339" cy="383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49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2228" y="144379"/>
            <a:ext cx="8947522" cy="974558"/>
          </a:xfrm>
        </p:spPr>
        <p:txBody>
          <a:bodyPr/>
          <a:lstStyle/>
          <a:p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FINALIZE ON GETTING THE 2 ½ INCH SCH40 PIPE.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7" name="SCH PI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2228" y="1128173"/>
            <a:ext cx="3826042" cy="496904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70" y="1118937"/>
            <a:ext cx="3444625" cy="4174958"/>
          </a:xfrm>
        </p:spPr>
      </p:pic>
      <p:sp>
        <p:nvSpPr>
          <p:cNvPr id="10" name="TextBox 9"/>
          <p:cNvSpPr txBox="1"/>
          <p:nvPr/>
        </p:nvSpPr>
        <p:spPr>
          <a:xfrm>
            <a:off x="5506908" y="5630779"/>
            <a:ext cx="3082288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Grain casing &amp; mould casing</a:t>
            </a:r>
          </a:p>
        </p:txBody>
      </p:sp>
    </p:spTree>
    <p:extLst>
      <p:ext uri="{BB962C8B-B14F-4D97-AF65-F5344CB8AC3E}">
        <p14:creationId xmlns:p14="http://schemas.microsoft.com/office/powerpoint/2010/main" val="11550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6291" y="116047"/>
            <a:ext cx="8947522" cy="1108932"/>
          </a:xfrm>
        </p:spPr>
        <p:txBody>
          <a:bodyPr/>
          <a:lstStyle/>
          <a:p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 WORKING ON THE 1 GRAIN MOTOR CASE.</a:t>
            </a:r>
            <a:b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7" name="LATH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3632" y="1445818"/>
            <a:ext cx="3188368" cy="4886803"/>
          </a:xfr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623" y="1445817"/>
            <a:ext cx="2535123" cy="4111499"/>
          </a:xfrm>
          <a:prstGeom prst="rect">
            <a:avLst/>
          </a:prstGeom>
        </p:spPr>
      </p:pic>
      <p:pic>
        <p:nvPicPr>
          <p:cNvPr id="9" name="Content Placeholder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5819"/>
            <a:ext cx="3083624" cy="4111498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793673" y="5620115"/>
            <a:ext cx="3443342" cy="64970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GRAIN CASING</a:t>
            </a:r>
          </a:p>
          <a:p>
            <a:pPr algn="ctr"/>
            <a:r>
              <a: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Internal diameter= 68mm</a:t>
            </a:r>
          </a:p>
        </p:txBody>
      </p:sp>
    </p:spTree>
    <p:extLst>
      <p:ext uri="{BB962C8B-B14F-4D97-AF65-F5344CB8AC3E}">
        <p14:creationId xmlns:p14="http://schemas.microsoft.com/office/powerpoint/2010/main" val="374245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2" y="200056"/>
            <a:ext cx="9308470" cy="14005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Nozzle drilling </a:t>
            </a:r>
            <a:b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04" y="1600586"/>
            <a:ext cx="3892738" cy="4434148"/>
          </a:xfrm>
        </p:spPr>
      </p:pic>
      <p:pic>
        <p:nvPicPr>
          <p:cNvPr id="9" name="NOZZLE DRILL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24242" y="1600586"/>
            <a:ext cx="2507917" cy="4436778"/>
          </a:xfrm>
          <a:prstGeom prst="rect">
            <a:avLst/>
          </a:prstGeom>
        </p:spPr>
      </p:pic>
      <p:pic>
        <p:nvPicPr>
          <p:cNvPr id="10" name="NOZZZLE POST DRILLI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432159" y="1600586"/>
            <a:ext cx="2677747" cy="443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44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212086"/>
            <a:ext cx="9789733" cy="140053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Bulkhead drilling</a:t>
            </a:r>
            <a:b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dirty="0"/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34" y="1075811"/>
            <a:ext cx="3873738" cy="5263176"/>
          </a:xfrm>
          <a:prstGeom prst="rect">
            <a:avLst/>
          </a:prstGeom>
        </p:spPr>
      </p:pic>
      <p:pic>
        <p:nvPicPr>
          <p:cNvPr id="9" name="Picture 8" descr="A picture containing dirty&#10;&#10;Description automatically generated">
            <a:extLst>
              <a:ext uri="{FF2B5EF4-FFF2-40B4-BE49-F238E27FC236}">
                <a16:creationId xmlns:a16="http://schemas.microsoft.com/office/drawing/2014/main" id="{C5FD9940-C380-41F7-8F06-63EF0D7364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47" y="1075811"/>
            <a:ext cx="3960937" cy="528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32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C651C-CFBE-496F-92A1-AF1F53C7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TAPPING OF BULKHEAD &amp; NOZZLE</a:t>
            </a:r>
            <a:endParaRPr lang="en-KE" dirty="0"/>
          </a:p>
        </p:txBody>
      </p:sp>
      <p:pic>
        <p:nvPicPr>
          <p:cNvPr id="4" name="WhatsApp Video 2023-06-15 at 11.34.21 AM">
            <a:hlinkClick r:id="" action="ppaction://media"/>
            <a:extLst>
              <a:ext uri="{FF2B5EF4-FFF2-40B4-BE49-F238E27FC236}">
                <a16:creationId xmlns:a16="http://schemas.microsoft.com/office/drawing/2014/main" id="{C4233123-39ED-4AE4-BB6F-E459D6000FC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82597" y="1345915"/>
            <a:ext cx="2844154" cy="516994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9AE164-546B-4E45-8669-11A108F5E4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64" y="1345915"/>
            <a:ext cx="3877457" cy="516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35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090" y="464750"/>
            <a:ext cx="9404723" cy="798566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COOK GRAIN AND EXPLORE METHODS OF PRESERVATION.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progress.</a:t>
            </a:r>
          </a:p>
        </p:txBody>
      </p:sp>
    </p:spTree>
    <p:extLst>
      <p:ext uri="{BB962C8B-B14F-4D97-AF65-F5344CB8AC3E}">
        <p14:creationId xmlns:p14="http://schemas.microsoft.com/office/powerpoint/2010/main" val="14477490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118</TotalTime>
  <Words>147</Words>
  <Application>Microsoft Office PowerPoint</Application>
  <PresentationFormat>Widescreen</PresentationFormat>
  <Paragraphs>27</Paragraphs>
  <Slides>11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BATCH 2</vt:lpstr>
      <vt:lpstr>THIS WEEK’S OBJECTIVES.</vt:lpstr>
      <vt:lpstr>DESIGN &amp; FABRICATE CASING FOR THE ELECTRONICS. </vt:lpstr>
      <vt:lpstr>FINALIZE ON GETTING THE 2 ½ INCH SCH40 PIPE. </vt:lpstr>
      <vt:lpstr>START WORKING ON THE 1 GRAIN MOTOR CASE. </vt:lpstr>
      <vt:lpstr>Nozzle drilling  </vt:lpstr>
      <vt:lpstr>Bulkhead drilling </vt:lpstr>
      <vt:lpstr>TAPPING OF BULKHEAD &amp; NOZZLE</vt:lpstr>
      <vt:lpstr>COOK GRAIN AND EXPLORE METHODS OF PRESERVATION.</vt:lpstr>
      <vt:lpstr>CHALLENGES ENCOUNTERED.</vt:lpstr>
      <vt:lpstr>NEXT WEEK’S OBJECTIVES.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WEEK’S OBJECTIVES  </dc:title>
  <dc:creator>Microsoft account</dc:creator>
  <cp:lastModifiedBy>Pokemba2</cp:lastModifiedBy>
  <cp:revision>13</cp:revision>
  <dcterms:created xsi:type="dcterms:W3CDTF">2023-06-14T20:38:13Z</dcterms:created>
  <dcterms:modified xsi:type="dcterms:W3CDTF">2023-06-15T09:14:55Z</dcterms:modified>
</cp:coreProperties>
</file>